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7" d="100"/>
          <a:sy n="47" d="100"/>
        </p:scale>
        <p:origin x="48" y="1242"/>
      </p:cViewPr>
      <p:guideLst>
        <p:guide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6416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748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329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3225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158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02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39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146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224C86F-6F07-42C0-836D-0E1B0A3349B2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174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085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224C86F-6F07-42C0-836D-0E1B0A3349B2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2607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FEB85-8255-4BA5-A85B-58FD077A5A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51" y="3143732"/>
            <a:ext cx="10058400" cy="1311888"/>
          </a:xfrm>
        </p:spPr>
        <p:txBody>
          <a:bodyPr>
            <a:normAutofit/>
          </a:bodyPr>
          <a:lstStyle/>
          <a:p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9FE8AF-5DA7-4F88-B6B0-1CEF5BAE05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06458"/>
            <a:ext cx="100584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Operations with real numbers</a:t>
            </a:r>
          </a:p>
        </p:txBody>
      </p:sp>
    </p:spTree>
    <p:extLst>
      <p:ext uri="{BB962C8B-B14F-4D97-AF65-F5344CB8AC3E}">
        <p14:creationId xmlns:p14="http://schemas.microsoft.com/office/powerpoint/2010/main" val="3592144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4188DD-4196-42C9-8B7A-0274AEAEA7EA}"/>
              </a:ext>
            </a:extLst>
          </p:cNvPr>
          <p:cNvSpPr txBox="1"/>
          <p:nvPr/>
        </p:nvSpPr>
        <p:spPr>
          <a:xfrm>
            <a:off x="142240" y="208459"/>
            <a:ext cx="17145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1)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1C54791-DB1C-4337-B73E-2BA44CB3A2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290" y="1019221"/>
            <a:ext cx="11291419" cy="4860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128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4188DD-4196-42C9-8B7A-0274AEAEA7EA}"/>
              </a:ext>
            </a:extLst>
          </p:cNvPr>
          <p:cNvSpPr txBox="1"/>
          <p:nvPr/>
        </p:nvSpPr>
        <p:spPr>
          <a:xfrm>
            <a:off x="142240" y="208459"/>
            <a:ext cx="17145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2)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F3657A4-B1B2-4BFC-90BE-0B1BDA000A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542" y="902667"/>
            <a:ext cx="10511778" cy="5420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084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4188DD-4196-42C9-8B7A-0274AEAEA7EA}"/>
              </a:ext>
            </a:extLst>
          </p:cNvPr>
          <p:cNvSpPr txBox="1"/>
          <p:nvPr/>
        </p:nvSpPr>
        <p:spPr>
          <a:xfrm>
            <a:off x="142240" y="208459"/>
            <a:ext cx="17145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3)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B6F924-3C42-488B-A9EA-E1FE46968D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490" y="1051038"/>
            <a:ext cx="9519920" cy="4829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13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4188DD-4196-42C9-8B7A-0274AEAEA7EA}"/>
              </a:ext>
            </a:extLst>
          </p:cNvPr>
          <p:cNvSpPr txBox="1"/>
          <p:nvPr/>
        </p:nvSpPr>
        <p:spPr>
          <a:xfrm>
            <a:off x="142240" y="208459"/>
            <a:ext cx="17145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4)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0B1D3CF-C034-4384-ABAE-AD243EC436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365" y="977900"/>
            <a:ext cx="11580395" cy="4092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031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4188DD-4196-42C9-8B7A-0274AEAEA7EA}"/>
              </a:ext>
            </a:extLst>
          </p:cNvPr>
          <p:cNvSpPr txBox="1"/>
          <p:nvPr/>
        </p:nvSpPr>
        <p:spPr>
          <a:xfrm>
            <a:off x="142240" y="208459"/>
            <a:ext cx="17145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5)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3BB906F-7E78-40A1-B971-166A21E951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376" y="977900"/>
            <a:ext cx="10809304" cy="479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72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4188DD-4196-42C9-8B7A-0274AEAEA7EA}"/>
              </a:ext>
            </a:extLst>
          </p:cNvPr>
          <p:cNvSpPr txBox="1"/>
          <p:nvPr/>
        </p:nvSpPr>
        <p:spPr>
          <a:xfrm>
            <a:off x="142240" y="208459"/>
            <a:ext cx="17145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6)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4C3C1E2-C3B7-40DA-995D-F213703FBF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490" y="815340"/>
            <a:ext cx="9418017" cy="5227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11564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132</TotalTime>
  <Words>30</Words>
  <Application>Microsoft Office PowerPoint</Application>
  <PresentationFormat>Widescreen</PresentationFormat>
  <Paragraphs>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Retrospect</vt:lpstr>
      <vt:lpstr>Unit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</dc:title>
  <dc:creator>Nick Zullo</dc:creator>
  <cp:lastModifiedBy>Michael Kuniega</cp:lastModifiedBy>
  <cp:revision>20</cp:revision>
  <dcterms:created xsi:type="dcterms:W3CDTF">2019-08-21T22:52:43Z</dcterms:created>
  <dcterms:modified xsi:type="dcterms:W3CDTF">2019-08-22T04:30:25Z</dcterms:modified>
</cp:coreProperties>
</file>